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97" r:id="rId3"/>
    <p:sldId id="294" r:id="rId4"/>
    <p:sldId id="266" r:id="rId5"/>
    <p:sldId id="275" r:id="rId6"/>
    <p:sldId id="267" r:id="rId7"/>
    <p:sldId id="269" r:id="rId8"/>
    <p:sldId id="295" r:id="rId9"/>
    <p:sldId id="296" r:id="rId10"/>
    <p:sldId id="273" r:id="rId11"/>
    <p:sldId id="274" r:id="rId12"/>
    <p:sldId id="276" r:id="rId13"/>
    <p:sldId id="298" r:id="rId14"/>
    <p:sldId id="299" r:id="rId15"/>
    <p:sldId id="300" r:id="rId16"/>
    <p:sldId id="301" r:id="rId17"/>
    <p:sldId id="302" r:id="rId18"/>
    <p:sldId id="326" r:id="rId19"/>
    <p:sldId id="303" r:id="rId20"/>
    <p:sldId id="327" r:id="rId21"/>
    <p:sldId id="304" r:id="rId22"/>
    <p:sldId id="306" r:id="rId23"/>
    <p:sldId id="328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9" r:id="rId41"/>
    <p:sldId id="323" r:id="rId42"/>
    <p:sldId id="325" r:id="rId43"/>
    <p:sldId id="332" r:id="rId44"/>
    <p:sldId id="335" r:id="rId45"/>
    <p:sldId id="324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2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3FAB-7D3B-425A-ACEC-76FA0FE09BDD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3A63-5A2D-4C20-AAEB-84C1CE9B2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D4BD-9DFE-4F0A-9ED4-5F769070A6D1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4CAF-ED44-4080-9580-155201EF2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FD85-6F0A-49F2-B0A2-EB2AA05C4D43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0867-BFF2-489E-A79D-D851B6F42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8892-C30B-4BED-959C-BB511DB3D933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D00B-1A75-498B-AA99-AC565CC93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8AC82-0D33-405F-BB06-01432ECA4595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461DA-3C3C-4826-A347-FCD7E32E1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7190-C7D5-439C-B3B1-AD15E575DA11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20483-20C1-4DD5-844A-2D6577571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AA2E-AAAB-4FB0-A5F9-309A7EBDE661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5C60-CB47-4D19-B815-A7540B5F4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184B-09F6-4553-AE71-E9D27183E336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2972-8541-44F6-9D1D-341A7A400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F6A3-5250-4E0E-A6DF-E125B6C82358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12A0-E2F6-404B-89BB-40EBFA7BD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26E1-2EFC-4EDF-A9BD-01A5E3DAC7C3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4CB12-A777-4FC2-BB20-49905F62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CFE7-2C09-4E0A-9419-5471D5CA877B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B998F-A574-4893-8B3C-638C90FD4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A906BBFE-1128-4BBB-A1E4-E4C3866DA0D1}" type="datetimeFigureOut">
              <a:rPr lang="ru-RU"/>
              <a:pPr>
                <a:defRPr/>
              </a:pPr>
              <a:t>04.07.2023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BBA8F01-7BC0-460B-9099-5470BB91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1" r:id="rId4"/>
    <p:sldLayoutId id="2147483827" r:id="rId5"/>
    <p:sldLayoutId id="2147483822" r:id="rId6"/>
    <p:sldLayoutId id="2147483828" r:id="rId7"/>
    <p:sldLayoutId id="2147483829" r:id="rId8"/>
    <p:sldLayoutId id="2147483830" r:id="rId9"/>
    <p:sldLayoutId id="2147483823" r:id="rId10"/>
    <p:sldLayoutId id="2147483831" r:id="rId11"/>
  </p:sldLayoutIdLst>
  <p:transition spd="slow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0825" y="404813"/>
            <a:ext cx="8713788" cy="1008062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2000" dirty="0" smtClean="0">
                <a:latin typeface="Tahoma" pitchFamily="34" charset="0"/>
                <a:cs typeface="Tahoma" pitchFamily="34" charset="0"/>
              </a:rPr>
              <a:t>Программа организации познавательно-исследовательской деятельности детей младшего дошкольного возраста</a:t>
            </a:r>
          </a:p>
        </p:txBody>
      </p:sp>
      <p:sp>
        <p:nvSpPr>
          <p:cNvPr id="10243" name="Подзаголовок 2"/>
          <p:cNvSpPr txBox="1">
            <a:spLocks/>
          </p:cNvSpPr>
          <p:nvPr/>
        </p:nvSpPr>
        <p:spPr bwMode="auto">
          <a:xfrm>
            <a:off x="3602038" y="4003675"/>
            <a:ext cx="5146675" cy="178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 i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Авторский коллектив: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600" i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Панина Ирина Александровна, воспитатель, МДОУ  Д/с №23</a:t>
            </a:r>
          </a:p>
          <a:p>
            <a:pPr>
              <a:spcBef>
                <a:spcPct val="20000"/>
              </a:spcBef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Закатова Наталья Николаевна,</a:t>
            </a:r>
            <a:r>
              <a:rPr lang="ru-RU" altLang="ru-RU" sz="1600" i="1" dirty="0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 воспитатель, МДОУ  Д/с №23</a:t>
            </a:r>
          </a:p>
          <a:p>
            <a:pPr>
              <a:spcBef>
                <a:spcPct val="20000"/>
              </a:spcBef>
            </a:pPr>
            <a:endParaRPr lang="ru-RU" altLang="ru-RU" sz="1600" i="1" dirty="0">
              <a:solidFill>
                <a:srgbClr val="262626"/>
              </a:solidFill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ru-RU" alt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Подзаголовок 2"/>
          <p:cNvSpPr txBox="1">
            <a:spLocks/>
          </p:cNvSpPr>
          <p:nvPr/>
        </p:nvSpPr>
        <p:spPr bwMode="auto">
          <a:xfrm>
            <a:off x="3143240" y="6072206"/>
            <a:ext cx="2952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dirty="0">
                <a:latin typeface="Tahoma" pitchFamily="34" charset="0"/>
                <a:cs typeface="Tahoma" pitchFamily="34" charset="0"/>
              </a:rPr>
              <a:t>Ростов, </a:t>
            </a:r>
            <a:r>
              <a:rPr lang="ru-RU" altLang="ru-RU" sz="2400" dirty="0" smtClean="0">
                <a:latin typeface="Tahoma" pitchFamily="34" charset="0"/>
                <a:cs typeface="Tahoma" pitchFamily="34" charset="0"/>
              </a:rPr>
              <a:t>2021 </a:t>
            </a:r>
            <a:r>
              <a:rPr lang="ru-RU" altLang="ru-RU" sz="2400" dirty="0">
                <a:latin typeface="Tahoma" pitchFamily="34" charset="0"/>
                <a:cs typeface="Tahoma" pitchFamily="34" charset="0"/>
              </a:rPr>
              <a:t>г.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altLang="ru-RU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3" name="Заголовок 1"/>
          <p:cNvSpPr txBox="1">
            <a:spLocks/>
          </p:cNvSpPr>
          <p:nvPr/>
        </p:nvSpPr>
        <p:spPr bwMode="auto">
          <a:xfrm>
            <a:off x="1187450" y="1773238"/>
            <a:ext cx="7200900" cy="1295400"/>
          </a:xfrm>
          <a:prstGeom prst="rect">
            <a:avLst/>
          </a:prstGeom>
          <a:noFill/>
          <a:ln>
            <a:noFill/>
          </a:ln>
          <a:effectLst>
            <a:reflection stA="0" endPos="62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Тема: «Чудеса в песочнице»</a:t>
            </a:r>
          </a:p>
        </p:txBody>
      </p:sp>
      <p:sp>
        <p:nvSpPr>
          <p:cNvPr id="10246" name="Подзаголовок 2"/>
          <p:cNvSpPr txBox="1">
            <a:spLocks/>
          </p:cNvSpPr>
          <p:nvPr/>
        </p:nvSpPr>
        <p:spPr bwMode="auto">
          <a:xfrm>
            <a:off x="1692275" y="3355975"/>
            <a:ext cx="5508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000" b="1">
                <a:solidFill>
                  <a:srgbClr val="262626"/>
                </a:solidFill>
                <a:latin typeface="Tahoma" pitchFamily="34" charset="0"/>
                <a:cs typeface="Tahoma" pitchFamily="34" charset="0"/>
              </a:rPr>
              <a:t>Участники:</a:t>
            </a:r>
            <a:endParaRPr lang="ru-RU" altLang="ru-RU" sz="2000" b="1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424862" cy="619283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ru-RU" altLang="ru-RU" sz="2800" smtClean="0">
                <a:latin typeface="Tahoma" pitchFamily="34" charset="0"/>
                <a:cs typeface="Tahoma" pitchFamily="34" charset="0"/>
              </a:rPr>
              <a:t>Организация предметно-пространственной среды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ru-RU" altLang="ru-RU" sz="1800" smtClean="0">
                <a:latin typeface="Tahoma" pitchFamily="34" charset="0"/>
                <a:cs typeface="Tahoma" pitchFamily="34" charset="0"/>
              </a:rPr>
              <a:t>Подбор опытов, игр-экспериментов на данную тему.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ru-RU" altLang="ru-RU" sz="1800" smtClean="0">
                <a:latin typeface="Tahoma" pitchFamily="34" charset="0"/>
                <a:cs typeface="Tahoma" pitchFamily="34" charset="0"/>
              </a:rPr>
              <a:t>Оформление консультаций для родителей.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ru-RU" altLang="ru-RU" sz="1800" smtClean="0">
                <a:latin typeface="Tahoma" pitchFamily="34" charset="0"/>
                <a:cs typeface="Tahoma" pitchFamily="34" charset="0"/>
              </a:rPr>
              <a:t>Приобретение песочных наборов для игр с песком.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r>
              <a:rPr lang="ru-RU" altLang="ru-RU" sz="1800" smtClean="0">
                <a:latin typeface="Tahoma" pitchFamily="34" charset="0"/>
                <a:cs typeface="Tahoma" pitchFamily="34" charset="0"/>
              </a:rPr>
              <a:t>Изготовление инвентаря  для игр с песком.</a:t>
            </a:r>
          </a:p>
          <a:p>
            <a:pPr marL="0" indent="0" eaLnBrk="1" hangingPunct="1">
              <a:buFont typeface="Calibri" pitchFamily="34" charset="0"/>
              <a:buAutoNum type="arabicPeriod"/>
            </a:pPr>
            <a:endParaRPr lang="ru-RU" altLang="ru-RU" sz="1800" smtClean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7610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Информационные ресурсы (методическое обеспечение программы):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1800" dirty="0" err="1" smtClean="0">
                <a:latin typeface="Tahoma" pitchFamily="34" charset="0"/>
                <a:cs typeface="Tahoma" pitchFamily="34" charset="0"/>
              </a:rPr>
              <a:t>Грабенко.Т.Н</a:t>
            </a: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ru-RU" altLang="ru-RU" sz="1800" dirty="0" err="1" smtClean="0">
                <a:latin typeface="Tahoma" pitchFamily="34" charset="0"/>
                <a:cs typeface="Tahoma" pitchFamily="34" charset="0"/>
              </a:rPr>
              <a:t>Зинкевич</a:t>
            </a: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- Евстигнеева Т.Д. « Коррекционные, развивающие и адаптирующие игры.»:</a:t>
            </a:r>
            <a:r>
              <a:rPr lang="ru-RU" altLang="ru-RU" sz="1800" dirty="0" err="1" smtClean="0">
                <a:latin typeface="Tahoma" pitchFamily="34" charset="0"/>
                <a:cs typeface="Tahoma" pitchFamily="34" charset="0"/>
              </a:rPr>
              <a:t>Детсво</a:t>
            </a: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 2002г.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1800" dirty="0" err="1" smtClean="0">
                <a:latin typeface="Tahoma" pitchFamily="34" charset="0"/>
                <a:cs typeface="Tahoma" pitchFamily="34" charset="0"/>
              </a:rPr>
              <a:t>Зинкевич</a:t>
            </a: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 – Евстигнеева Т.Д. « Практикум по креативной терапии.»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Издательство Речь 2003г.…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sz="1800" dirty="0">
              <a:latin typeface="Tahoma" pitchFamily="34" charset="0"/>
              <a:cs typeface="Tahoma" pitchFamily="34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Развивающие игры с песком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 smtClean="0">
                <a:latin typeface="Arial" pitchFamily="34" charset="0"/>
                <a:cs typeface="Arial" pitchFamily="34" charset="0"/>
              </a:rPr>
              <a:t>Лето</a:t>
            </a:r>
            <a:r>
              <a:rPr lang="ru-RU" sz="3800" dirty="0">
                <a:latin typeface="Arial" pitchFamily="34" charset="0"/>
                <a:cs typeface="Arial" pitchFamily="34" charset="0"/>
              </a:rPr>
              <a:t>, благодатная пора для детей и взрослых, наступит совсем скоро. В меру сил и возможностей родители педагоги стараются разнообразить и скрасить досуг своих детей. Родители стараются, чтобы ребенок по возможности проводил больше времени загородом, на берегу водоемов, дают возможность ребенку в волю покупаться, позагорать, поиграть на берегу с песком и водой. Проводят дети время и на игровых площадках, в парках, в садах и т.д.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     Что мы, педагоги, можем предложить детям в детском саду в летний период? Конечно оздоровительные мероприятия, закаливание, развлечение и конечно же большое разнообразие игр. Один из распространенных видов игр – игры с песком и водой. Эти игры не только увлекательны, но и дают ребенку возможность лучше узнать окружающий его мир неживой природы: изучить свойства песка, свойства воды и предметов, с помощью которых все это можно обыграть.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     Игры с песком нашли своё отображение и в подвижных играх, и в играх-состязаниях, и в творчестве (рисование, письмо на сухом и влажном песке и т.д.).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     Как мы изучим свойства песка? Любой ребенок очень любит играть с песком. Предложив ребенку савок, ведерко, формочки, грабли, воронки, сито, пластиковые баночки и бутылочки мы не только дадим ребенку интересное занятие, но и будем способствовать развитию его фантазии и творчества.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23850" y="260350"/>
            <a:ext cx="8686800" cy="62642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Важно обратить внимание ребенка на то, что песок может быть сухим и влажным. Сухой песок рассыпается – из него нельзя ничего построить, но зато его можно пересыпать тонкой струйкой или просеивать через сито. Так же можно им измерять объём разных формочек и даже бутылочек с узким горлышком, насыпая туда песок через воронку. Покажите, как через узкое горлышко бутылки песок высыпается обратно дольше, чем через широкое. На этом принципе основаны песочные часы.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Детям постарше для исследования песка можно дать лупу. Насыпав немного песка на белый лист бумаги, вместе с ребенком внимательно рассмотрите песчинки под лупой. Обратите внимание ребенка на то, что они разной формы и размера. Расскажите малышу, как образуется песок. Песчинки – это крохотные камушки, которые получаются от трения и ударов друг от друга больших камней.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Совсем другие игры можно предложить детям с влажным песком. Прежде всего, обратите внимание ребенка на то, что свойства у влажного песка совсем другие, чем у сухого. Во-первых, влажный песок – другого цвета (он темнее), во-вторых, он тяжелый и уже не сыплется, но зато из него можно «печь пирожки и куличики».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Показывая ребенку игры с песком, предупредите малыша, что играть с ним не безопасно: нужно быть внимательным и следить, чтобы песок случайно не попал в глаза.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8072437" cy="331946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effectLst/>
              </a:rPr>
              <a:t>Орудия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4348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Для игры в песке существует два вида "инструментов".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Купленные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в магазине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"Прежде всего это - специальные пластмассовые наборы для игры. Они, как правило, состоят из ведерка, лопатки, ситечка, грабелек и различных формочек и леечек для воды.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Для игры в песке пригодится детская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посудка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различные пластиковые и резиновые зверюшки, пупсики (те, кто будет жить в песочном городе), машинки, а также пластиковые (железные ржавеют) грузовики с большим кузовом (они пригодятся для перевозки песка) или экскаватор, чтобы рыть пещеры и туннели.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Самодельные.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Тут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вариантов великое множество: баночки из-под йогуртов, десертов или другая тара различного объема и цвета. Ребенку будет очень интересно, если емкости окажутся еще и различной формы.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Не выбрасывайте пластиковые бутылки - для них тоже найдется применение. Отрежьте нижнюю часть - получится емкость для песка, а верхнюю с закрученной крышкой можно использовать в качестве мензурки. Вырежьте верхнюю часть бутылки в виде лопатки, ей удобно насыпать песок. Пластиковые бутылки можно наполнить водой и использовать для увлажнения песка.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Пробейте гвоздиком несколько дырок в крышке бутылки из-под шампуня или 200-граммовой емкости из-под воды, и получится замечательная леечка. Этой лейкой можно увлажнять песок. Ведь из слишком сухого песка не слепить ни домик, ни тортик!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Ведерко из-под мороженого или майонеза нам тоже пригодится. Расскажите и покажите ребенку, как играть со всеми этими инструментами, ему обязательно понравится.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Кроме всего этого вам понадобятся различные палочки, зубочистки, старые зубные щетки - ими так удобно рисовать на песке.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И еще важная деталь. Выделите картонный или пластиковый ящик, куда вы будете вместе с малышом складывать все рабочие инструменты для того, чтобы ничего не терялось и не валялось по всему участку.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>
                <a:effectLst/>
              </a:rPr>
              <a:t>Этап прикосновений и игр на поверхности сухого и мокрого песка </a:t>
            </a: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b="1" dirty="0">
                <a:effectLst/>
              </a:rPr>
              <a:t>«Чувственные ладошки»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5184775"/>
          </a:xfrm>
        </p:spPr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Упражнение «Здравствуй, песочек!»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/>
              <a:t>Цель – снижение психофизического напряжения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Педагог от имени феи просит «нежно», а потом сильно поздороваться с песочком», то есть различными способами дотронуться до песка: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Ребёнок дотрагивается до песка поочередно  пальцами одной, потом второй руки, затем всеми пальцами одновременно;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Ребёнок  легко /с напряжением сжимает кулачки с песком; затем медленно высыпает его в песочницу;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Ребёнок  дотрагивается до песка всей ладошкой – внутренней, затем тыльной стороной;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Ребёнок  перетирает песок между  пальцами, ладонями;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Песочек в ответ тоже хочет поздороваться- посыпать на ваши пальчики «песочный дождь».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 последнем случае можно ввести сюрпризный момент- спрятать в песке маленькую плоскую игрушку «с тобой захотел поздороваться один из обитателей песка-…»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По возможности дети описывают свои ощущения: тепло- холодно, приятно- неприятно, колючее, шершавое, мягкое и т.д.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686800" cy="5903912"/>
          </a:xfrm>
        </p:spPr>
        <p:txBody>
          <a:bodyPr>
            <a:normAutofit fontScale="4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Упражнение «Отпечатки рук»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 ровной поверхности песка ребенок и взрослый по очереди делают отпечатки кистей рук: внутренней и внешней стороной. Важно задержать руку на песке, слегка вдавив ее, и прислушаться к своим ощущениям.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Взрослый начинает игру, рассказывая ребенку о своих ощущениях: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“Мне приятно. Я чувствую прохладу (или тепло) песка. Когда я двигаю руками, я ощущаю маленькие песчинки. А что чувствуешь ты?”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Теперь, когда ребенок получил образец проговаривания Ваших ощущений, он попробует сам рассказать о том, что чувствует. Чем младше ребенок, тем короче будет его рассказ, и тем чаще нужно повторять эту игру. Не беда, если в начале игры, ребенок в точности воспроизводит ваши слова, передавая свои ощущения. Постепенно, накапливая свой чувственный опыт, он научится передавать свои ощущения и другими словами. Не исключено, что Ваши и его ощущения будут не совпадать. Постарайтесь не навязывать ему своего мнения.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Далее, взрослый переворачивает свои руки ладонями вверх: “Я перевернул руки и мои ощущения изменились. Теперь я по-другому чувствую шероховатость песка, по-моему, он стал чуть холоднее. А что чувствуешь ты? Мне не очень удобно держать так руки. А тебе?” Если у ребенка похожие ощущения, можно обсудить: что лучше сделать, чтобы их изменить. Может подвигать руками?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“</a:t>
            </a:r>
            <a:r>
              <a:rPr lang="ru-RU" dirty="0" err="1"/>
              <a:t>поскользить</a:t>
            </a:r>
            <a:r>
              <a:rPr lang="ru-RU" dirty="0"/>
              <a:t>” ладонями по поверхности песка, выполняя зигзагообразные и круговые движения (как машинки, змейки, санки и др.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“</a:t>
            </a:r>
            <a:r>
              <a:rPr lang="ru-RU" dirty="0" err="1"/>
              <a:t>поскользить</a:t>
            </a:r>
            <a:r>
              <a:rPr lang="ru-RU" dirty="0"/>
              <a:t>” ладонями по поверхности песка, выполняя зигзагообразные и круговые движения (как машинки, змейки, санки и др.)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выполнить те же движения, поставив ладонь на ребро,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“пройтись” ладошками по проложенным трассам, оставляя на них свои следы,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создать отпечатками ладоней, кулачков, костяшками кистей рук, ребрами ладоней всевозможные причудливые узоры на поверхности песка, попытаться найти сходство узоров с объектами окружающего мира (ромашка, солнышко, дождинки, травки, дерево, ежик и пр.),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“пройтись” по поверхности песка отдельно каждым пальцем по </a:t>
            </a:r>
            <a:r>
              <a:rPr lang="ru-RU" dirty="0" err="1"/>
              <a:t>очередно</a:t>
            </a:r>
            <a:r>
              <a:rPr lang="ru-RU" dirty="0"/>
              <a:t> правой и левой рукой, после - одновременно (сначала только указательным, потом - средним, затем - безымянным, большим, и наконец -мизинчиком).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далее, можно группировать пальцы </a:t>
            </a:r>
            <a:r>
              <a:rPr lang="ru-RU" dirty="0" err="1"/>
              <a:t>по-два</a:t>
            </a:r>
            <a:r>
              <a:rPr lang="ru-RU" dirty="0"/>
              <a:t>, по три, </a:t>
            </a:r>
            <a:r>
              <a:rPr lang="ru-RU" dirty="0" err="1"/>
              <a:t>по-четыре</a:t>
            </a:r>
            <a:r>
              <a:rPr lang="ru-RU" dirty="0"/>
              <a:t>, попять. Здесь уже ребенок может наблюдать загадочные следы. Как хорошо вместе пофантазировать: чьи они?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– “поиграть” по поверхности песка, как на клавиатуре пианино или компьютера. При этом, двигаются не только пальцы, но и кисти рук, совершая мягкие движения “вверх-вниз”. Для сравнения ощущений можно предложить ребенку проделать то же упражнение на поверхности стола.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33375"/>
            <a:ext cx="8064500" cy="60483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686800" cy="452596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smtClean="0"/>
              <a:t>Упражнение «Песочный дождик»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i="1" smtClean="0"/>
              <a:t>Цель – регуляция мышечного напряжения, расслабление.</a:t>
            </a: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Песочная фея: « В моей стране может идти необычный песочный дождик и дуть песочный ветер. Это очень приятно. Вы сами можете устроить такой дождь и ветер. Смотрите, как это происходит»: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Ребенок медленно, а затем быстро сыплет песок из своего кулачка в песочницу, на ладонь взрослого, на свою ладонь.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Ребенок закрывает глаза и кладет на песок ладонь с расставленными пальчиками, взрослый сыплет песок на какой-либо палец (называя его), а ребенок по возможности повторяет. Затем они меняются (ребёнок сыплет песок на пальцы взрослого и по возможности вместе проговаривают названия пальчиков)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250825" y="476250"/>
            <a:ext cx="8686800" cy="1803400"/>
          </a:xfrm>
        </p:spPr>
        <p:txBody>
          <a:bodyPr/>
          <a:lstStyle/>
          <a:p>
            <a:pPr eaLnBrk="1" hangingPunct="1"/>
            <a:r>
              <a:rPr lang="ru-RU" altLang="ru-RU" smtClean="0"/>
              <a:t>Ушинский К.Д. </a:t>
            </a:r>
          </a:p>
          <a:p>
            <a:pPr eaLnBrk="1" hangingPunct="1"/>
            <a:r>
              <a:rPr lang="ru-RU" altLang="ru-RU" smtClean="0"/>
              <a:t>« Самая лучшая игрушка для детей- кучка песка».</a:t>
            </a:r>
          </a:p>
        </p:txBody>
      </p:sp>
      <p:pic>
        <p:nvPicPr>
          <p:cNvPr id="1126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276475"/>
            <a:ext cx="5524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549275"/>
            <a:ext cx="7775575" cy="5832475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476250"/>
            <a:ext cx="8686800" cy="5976938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/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b="1" dirty="0"/>
              <a:t>Упражнение «Песочный ветер»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i="1" dirty="0"/>
              <a:t>Цель: учить детей управлять вдохом выдохом.</a:t>
            </a:r>
            <a:endParaRPr lang="ru-RU" sz="2200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/>
              <a:t>Малыши учатся дышать через трубочку, не затягивая в нее песок. Можно также выдувать углубления, ямки на поверхности песка. Для этих игр можно использовать одноразовые трубочки для коктейля.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/>
              <a:t>При выдохе ребенок легко дует на свои ладони с песком, сдувая его в песочницу</a:t>
            </a:r>
            <a:r>
              <a:rPr lang="ru-RU" sz="2200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200" dirty="0"/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b="1" dirty="0">
                <a:latin typeface="Arial" pitchFamily="34" charset="0"/>
                <a:cs typeface="Arial" pitchFamily="34" charset="0"/>
              </a:rPr>
              <a:t>Упражнение «Необыкновенные следы»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i="1" dirty="0">
                <a:latin typeface="Arial" pitchFamily="34" charset="0"/>
                <a:cs typeface="Arial" pitchFamily="34" charset="0"/>
              </a:rPr>
              <a:t>Цель: развитие тактильной чувствительности, воображения.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i="1" dirty="0">
                <a:latin typeface="Arial" pitchFamily="34" charset="0"/>
                <a:cs typeface="Arial" pitchFamily="34" charset="0"/>
              </a:rPr>
              <a:t> 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1. «Идут медвежата» - ребенок кулачками  и ладонями с силой  надавливает на песок;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2. «Ползут змейки» - ребенок расслабленными/напряженными пальцами рук делает поверхность песка волнистой;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3. «Прыгают зайцы» - ребенок кончиками пальцев ударяет по поверхности песка, двигаясь в разных направлениях.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4. «Бегут жучки-паучки» - ребенок двигает всеми пальцами, имитируя движения насекомых (можно полностью погружать руки в песок, встречаясь под песком руками друг с другом – «жучки здороваются»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effectLst/>
              </a:rPr>
              <a:t>Этап познавательных игр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на поверхности песка и с погружением рук в песок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341438"/>
            <a:ext cx="8686800" cy="3816350"/>
          </a:xfrm>
        </p:spPr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Упражнение «Узоры на песке»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Цель: закрепление знаний о сенсорных эталонах, установление закономерностей.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1. Взрослый пальцем, ребром ладони, кисточкой в верхней части песочницы рисует различные геометрические фигуры ( в соответствии с возрастными нормами освоения), простые/сложные узоры (прямые и волнистые дорожки, заборчики, лесенки). Ребенок должен нарисовать такой же узор внизу на песке, либо продолжить узор взрослого.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Вариант: взрослый рисует на доске, дает устную инструкцию нарисовать на песке определенный узор.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2. Те же узоры на песке изготавливаются путем выкладывания в заданной последовательности предметов, например: шишек, желудей, пуговиц, и пр.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Песочная фея: «Сегодня мы с тобой будем украшать наш песочный дом. Посмотри, какие узоры на песке можно нарисовать. Нарисуй, как я… Придумай свой узор, </a:t>
            </a:r>
            <a:r>
              <a:rPr lang="ru-RU" dirty="0" smtClean="0"/>
              <a:t>рисунок»</a:t>
            </a: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692150"/>
            <a:ext cx="7354888" cy="5516563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5111750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/>
              <a:t>Упражнение «Мы едем в гости…»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/>
              <a:t>Цель: развитие пространственных представлений, ориентировка на «песочном листе»; для малышей инструкция значительно упрощается, идет только закрепление сенсорных эталонов и представлений «верх – низ».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Взрослый в игровой форме знакомит ребенка с пространственными представлениями (или закрепляет знания): «верх – низ», «право – лево», «над – под», «из-за — из-под», «центр, угол». Ребенок по словесной инструкции взрослого пальчиками «ходит, прыгает, ползает» по песку, изображая различных персонажей.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Песочная фея. Мы идем в гости к зайчику. Где живет заяц? (Заяц живет в лесу, потому что это дикое животное.) В каком углу песочницы растет лес? (Малыши отвечают «в верху песочницы».) Кто живет рядом с зайчиком? (Перечисляются и помещаются в песочницу фигурки или картинки диких животных.) С кем дружит зайчик? Кого боится зайчик? Чем нас заяц угостил? Что мы пожелаем зайчику?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Аналогичным образом выполняются игры-задания </a:t>
            </a:r>
            <a:r>
              <a:rPr lang="ru-RU" sz="1800" b="1" dirty="0"/>
              <a:t>«Идем в гости к лошадке» (закрепление знаний о домашних животных и их жилье), «Плывем навстречу дельфинам» (закрепляются знания об обитателях морей и рек) и</a:t>
            </a:r>
            <a:r>
              <a:rPr lang="ru-RU" sz="1800" dirty="0"/>
              <a:t> т.д.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В ходе игры ребенок узнает (закрепляет знания) об особенностях жизнедеятельности тех или иных животных и растений.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5472113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600" b="1" smtClean="0"/>
              <a:t>Игра-упражнение «Секретные задания кротов»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i="1" smtClean="0"/>
              <a:t>Цель: развитие тактильной чувствительности, расслабление, активизация интереса.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/>
              <a:t>Предварительно необходимо познакомить ребенка с животными, обитающими под землей.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/>
              <a:t>Песочная фея. Сегодня наши руки могут превращаться в кротов. Вот так. (Взрослый взмахивает руками и складывает их «уточкой», показывая ребенку нарисованные на костяшках пальцев глаза, нос и два зуба.) Хочешь превратить свои ручки в кротов? Надо помочь моему кроту выполнить важное секретное задание под землей. (По желанию ребенка взрослый аккуратно рисует нос и глазки на костяшках его пальцев). Ну, что погружаемся в песок? Смотри и делай, как мой крот.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/>
              <a:t>Взрослый погружает одну руку в песок, шевелит ею под песком (обращает внимание ребенка на изменения поверхности песка), а затем осторожно раскапывает каждый палец. Затем то же самое проделывает ребенок. После этого они раскапывают руки друг друга (можно дуть на песок, использовать перышко, палочки, кисточки).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600" smtClean="0"/>
              <a:t>Вариант: все действия осуществлять с закрытыми глазами — искать в песке пальцы друг друга, пожимать их (кроты здороваются ласково или с силой пожимают друг другу лапки).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6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4176713"/>
          </a:xfrm>
        </p:spPr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Игра-упражнение «Песочные прятки»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Цель: развитие тактильной чувствительности, зрительного восприятия, образного мышления, произвольности.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u="sng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Песочная </a:t>
            </a:r>
            <a:r>
              <a:rPr lang="ru-RU" dirty="0"/>
              <a:t>фея. Игрушки хотят поиграть с тобой в песочные прятки. Выбери понравившиеся тебе игрушки. Ты закроешь глаза, а они спрячутся в песок, а после того как я скажу: «Открываются глаза, начинается игра», ты должен их найти в песке. Ты можешь раздувать песок, раскапывать пальчиками, использовать палочки, кисточки ( Угадай, что спрятано в песке?», «Кто спрятался в песке?»)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Чтобы разнообразить игру, взрослый показывает ребенку игрушку — «мину», которую нельзя полностью откапывать. Как только при раскопках ее часть появилась на поверхности песка, ребенок должен остановить свои раскопки и продолжить их в другом месте. Если ребенок забывает правило, он отрабатывает игровой штраф, поэтому он будет вынужден раскапывать игрушки очень осторожно.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4392613"/>
          </a:xfrm>
        </p:spPr>
        <p:txBody>
          <a:bodyPr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Игра «Баночки и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песок» 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Цель: формирование представлений о непрерывном количестве: много – мало – пусто; обучение пониманию и умению называть наречия, обозначающие непрерывное количество; развитие зрительного и тактильного восприятия.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Материал: три банки одного размера: в первой банке много песка (крупы), во второй – мало, третья – пустая.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Ход игры: педагог выставляет перед ребенком по две баночки и просит его посмотреть в них, достать пальчиком до дна и сказать (показать), где много песка (крупы), а где мало. Затем педагог выставляет вторую пару баночек: в одной песок (крупа) есть, во второй – пусто. Ребенок должен опустить пальчик в баночку – сначала в одну, затем во вторую – и сказать, где есть песок (крупа), а где его совсем нет (пусто).  Такие же игровые упражнения проводятся с одинаковыми мисками, наполненными песком (крупой, горохом, фасолью и т.п.). Педагог предлагает ребенку с открытыми и закрытыми глазами определить, где есть песок, а где нет, где много, а где его мало.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323850" y="115888"/>
            <a:ext cx="8686800" cy="25209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smtClean="0">
                <a:latin typeface="Arial" pitchFamily="34" charset="0"/>
                <a:cs typeface="Arial" pitchFamily="34" charset="0"/>
              </a:rPr>
              <a:t>"Я пеку, пеку, пеку". </a:t>
            </a: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Ребёнок "выпекает" из песка разнообразные изделия (булочки, пирожки, тортики). Для этого малыш может использовать разнообразные формочки, насыпая в них песок, утрамбовывая их рукой или совочком. Пирожки можно "выпекать" и руками, перекладывая мокрый песок из одной ладошки в другую. Затем ребёнок "угощает" пирожками маму, папу, кукол.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endParaRPr lang="ru-RU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1258888" y="5732463"/>
            <a:ext cx="6678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>
                <a:latin typeface="Arial" pitchFamily="34" charset="0"/>
              </a:rPr>
              <a:t>"Заборчики" </a:t>
            </a:r>
          </a:p>
          <a:p>
            <a:pPr>
              <a:buFont typeface="Wingdings 2" pitchFamily="18" charset="2"/>
              <a:buNone/>
            </a:pPr>
            <a:r>
              <a:rPr lang="ru-RU">
                <a:latin typeface="Arial" pitchFamily="34" charset="0"/>
              </a:rPr>
              <a:t>Малыш руками лепит заборчики по кругу. За таким забором можно спрятать зайку от злого серого волка. </a:t>
            </a:r>
          </a:p>
        </p:txBody>
      </p:sp>
      <p:pic>
        <p:nvPicPr>
          <p:cNvPr id="3789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16113"/>
            <a:ext cx="51133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5111750"/>
          </a:xfrm>
        </p:spPr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b="1" dirty="0">
                <a:latin typeface="Arial" pitchFamily="34" charset="0"/>
                <a:cs typeface="Arial" pitchFamily="34" charset="0"/>
              </a:rPr>
              <a:t>Козлик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Строим горы из песка,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 Над горами облака.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Скачет козлик по горам: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Тут и там, тут и там!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Горы бывают высокие и низкие.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Козлик прыгает с горки на горку, стучат его копытца: «тут и там, тут и там».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Сначала насыпьте совочком песок в большое и маленькое ведёрко, а затем высыпьте его так, чтобы получились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 «высокая гора» и «низкая гора». Можно де­лать горки разной высоты с помощью формочек и баночек.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Затем возьмите «коз­лика».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Это может быть пластмассовая игрушка, камешек или шишка.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Пусть ребёнок переносит «козлика» с «высокой горки» на «низкую» и наобо­рот в соответствии с вашими командами.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800" dirty="0">
                <a:latin typeface="Arial" pitchFamily="34" charset="0"/>
                <a:cs typeface="Arial" pitchFamily="34" charset="0"/>
              </a:rPr>
              <a:t>Главное для малыша в этой игре — на­учиться определять, какие горки высокие, а какие низкие.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Актуальность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600" dirty="0" smtClean="0"/>
              <a:t>	</a:t>
            </a:r>
            <a:r>
              <a:rPr lang="ru-RU" altLang="ru-RU" sz="1800" dirty="0" smtClean="0"/>
              <a:t>В повседневной жизни дети часто сами экспериментируют с различными предметами, стремясь узнать что то новое. Уже в младшем дошкольном возрасте, познавая окружающий мир, они стремятся не только рассмотреть предмет, но и потрогать его руками, языком, понюхать, постучать им и т.п.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/>
              <a:t>	Именно поэтому игры с песком  так важны для развития любого ребенка. Они обладают почти неограниченными возможностями и способствуют развитию ребенка во всех аспектах.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/>
              <a:t>	Обновление системы образования (ФГОС ДО) вызывает необходимость поиска новых форм, методов работы с детьми. Экспериментирование – это традиционно интересное занятие для дошкольников, способствующее развитию познавательных интересов ребенка, развитию наблюдательности, формированию умения делать выводы, умозаключения, правильно задавать вопросы, стремиться к познанию  окружающего мира.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1800" dirty="0" smtClean="0"/>
              <a:t>	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4464050"/>
          </a:xfrm>
        </p:spPr>
        <p:txBody>
          <a:bodyPr>
            <a:normAutofit fontScale="70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dirty="0">
                <a:latin typeface="Arial" pitchFamily="34" charset="0"/>
                <a:cs typeface="Arial" pitchFamily="34" charset="0"/>
              </a:rPr>
              <a:t>Речка и ручеёк</a:t>
            </a:r>
            <a:endParaRPr lang="ru-RU" sz="26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Вот большая река —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Широка, глубока,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А вот малый ручеёк —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Не широк, не глубок.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Большим, широким совочком выкопайте в песке «реку». Маленьким, более узким совочком — «ручеёк». Можно налить в них воды. Если у вас есть игруше­чные кораблики (лодочки) разного размера, попросите малыша большой кораб­лик пустить в «реку», а маленький — в «ручеёк». А лучше всего вместе с ребён­ком сделать несколько корабликов (больших и маленьких) из бумаги или коры дерева. Можно также использовать «подручные средства», например щепочки разной длины.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Играя с песком и водой, вы постепенно знакомите малыша с такими понятия­ми, как «высокий—низкий», «большой—маленький», «широкий—узкий», «длинный— короткий».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b="1" dirty="0">
                <a:effectLst/>
              </a:rPr>
              <a:t>Подвижные игры на песке во время </a:t>
            </a:r>
            <a:r>
              <a:rPr lang="ru-RU" sz="3100" b="1" dirty="0" smtClean="0">
                <a:effectLst/>
              </a:rPr>
              <a:t>прогулки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686800" cy="1728787"/>
          </a:xfrm>
        </p:spPr>
        <p:txBody>
          <a:bodyPr>
            <a:normAutofit fontScale="47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  <a:r>
              <a:rPr lang="ru-RU" b="1" dirty="0"/>
              <a:t>Переправа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Начертите на песке «ручеёк»- 2 параллельные линии на небольшом расстоянии друг от друга ( для 3-х летнего ребёнка расстояние должно быть 30см, для старших – до 1м.) Предложите ребёнку перепрыгивать через этот «ручеёк», отталкиваясь двумя ногами. Главное условие – «не намочить» ножки- не заступить за линию.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777875" y="5618163"/>
            <a:ext cx="7632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b="1"/>
              <a:t>Кто дальше прыгнет</a:t>
            </a:r>
          </a:p>
          <a:p>
            <a:pPr>
              <a:buFont typeface="Wingdings 2" pitchFamily="18" charset="2"/>
              <a:buNone/>
            </a:pPr>
            <a:r>
              <a:rPr lang="ru-RU"/>
              <a:t>Обозначьте чертой место для прыжка.  Покажите ребёнку, как можно прыгать с места или с разбега.</a:t>
            </a:r>
          </a:p>
        </p:txBody>
      </p:sp>
      <p:pic>
        <p:nvPicPr>
          <p:cNvPr id="4096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2338" y="2060575"/>
            <a:ext cx="4803775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765175"/>
            <a:ext cx="8686800" cy="5111750"/>
          </a:xfrm>
        </p:spPr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По камешкам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Нарисуйте на разном расстоянии друг от друга круги и предложите ребёнку перебраться по ним от старта к финишу, словно по камешкам через реку или по кочкам через болото. Прыгая из кружка в кружок, ребёнок не должен оступиться, чтобы не попасть «в воду».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Попади!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В цель</a:t>
            </a:r>
            <a:r>
              <a:rPr lang="ru-RU" dirty="0"/>
              <a:t> – предложите ребёнку с заранее обозначенного расстояния кидать в песчаную горку и вырытую в песке ямку маленькие камушки, шишки.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В круг </a:t>
            </a:r>
            <a:r>
              <a:rPr lang="ru-RU" dirty="0"/>
              <a:t>– нарисуйте круг диаметром не менее 1м. Предложите ребёнку попасть мячом в круг. Бросать мяч надо так, чтобы он попадал в центр круга.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Оставь свой след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/>
              <a:t>Шаг в шаг </a:t>
            </a:r>
            <a:r>
              <a:rPr lang="ru-RU" dirty="0"/>
              <a:t>– взрослый идёт по песку, оставляя на нём свои следы. Ребёнок, делая широкие шаги, проходит по следам взрослого. Затем, наоборот, ребёнок прокладывает свою дорожку, а взрослый передвигается по ней мелкими шажками.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765175"/>
            <a:ext cx="8686800" cy="4176713"/>
          </a:xfrm>
        </p:spPr>
        <p:txBody>
          <a:bodyPr>
            <a:normAutofit fontScale="5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Кот и воробушки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На площадке чертится круг такой величины, чтобы все играющие могли свободно разместиться на его окружности. Один из игроков- кот- встаёт в центр круга, а остальные игроки-воробушки- за кругом у самой черты. По сигналу взрослого «воробушки» начинают впрыгивать и выпрыгивать из круга, а «кот» старается поймать кого-нибудь в том момент, когда он находится внутри круга. Пойманный становится «котом», а «кот»- «воробушком» и игра повторяется.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Зайцы и морковь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До начала игры на песке чертится круг диаметром 3-4 м. В круг кладутся 10 предметов- это морковь. А круг- это огород. Считалкой выбирается сторож. По сигналу взрослого остальные игроки- «зайцы», должны пытаться, прыгая на двух ногах, украсть морковку. «Сторож» должен поймать «зайцев», которые лезут в огород. Ему разрешается ловить «зайцев» только в пределах круга.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Стихи</a:t>
            </a:r>
            <a:endParaRPr lang="ru-RU" dirty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2754313" cy="3819525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400" b="1" smtClean="0"/>
              <a:t>А. Сметанин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Мы на пляже вместе с мамой</a:t>
            </a:r>
            <a:br>
              <a:rPr lang="ru-RU" sz="1400" smtClean="0"/>
            </a:br>
            <a:r>
              <a:rPr lang="ru-RU" sz="1400" smtClean="0"/>
              <a:t>Возвели песчаный замок:</a:t>
            </a:r>
            <a:br>
              <a:rPr lang="ru-RU" sz="1400" smtClean="0"/>
            </a:br>
            <a:r>
              <a:rPr lang="ru-RU" sz="1400" smtClean="0"/>
              <a:t>Стены, лестницы, бойницы,</a:t>
            </a:r>
            <a:br>
              <a:rPr lang="ru-RU" sz="1400" smtClean="0"/>
            </a:br>
            <a:r>
              <a:rPr lang="ru-RU" sz="1400" smtClean="0"/>
              <a:t>Башня круто в высь стремится.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400" smtClean="0"/>
              <a:t> Перед замком вырыт ров</a:t>
            </a:r>
            <a:br>
              <a:rPr lang="ru-RU" sz="1400" smtClean="0"/>
            </a:br>
            <a:r>
              <a:rPr lang="ru-RU" sz="1400" smtClean="0"/>
              <a:t>Для защиты от врагов.</a:t>
            </a:r>
            <a:br>
              <a:rPr lang="ru-RU" sz="1400" smtClean="0"/>
            </a:br>
            <a:r>
              <a:rPr lang="ru-RU" sz="1400" smtClean="0"/>
              <a:t>Через ров проложен мост,</a:t>
            </a:r>
            <a:br>
              <a:rPr lang="ru-RU" sz="1400" smtClean="0"/>
            </a:br>
            <a:r>
              <a:rPr lang="ru-RU" sz="1400" smtClean="0"/>
              <a:t>У ворот поставлен пост.</a:t>
            </a:r>
            <a:br>
              <a:rPr lang="ru-RU" sz="1400" smtClean="0"/>
            </a:br>
            <a:r>
              <a:rPr lang="ru-RU" sz="1400" smtClean="0"/>
              <a:t>Вот бы у морской водицы</a:t>
            </a:r>
            <a:br>
              <a:rPr lang="ru-RU" sz="1400" smtClean="0"/>
            </a:br>
            <a:r>
              <a:rPr lang="ru-RU" sz="1400" smtClean="0"/>
              <a:t>В этом замке поселиться.</a:t>
            </a:r>
            <a:br>
              <a:rPr lang="ru-RU" sz="1400" smtClean="0"/>
            </a:br>
            <a:r>
              <a:rPr lang="ru-RU" sz="1400" smtClean="0"/>
              <a:t>Жаль, что скоро уезжать…</a:t>
            </a:r>
            <a:br>
              <a:rPr lang="ru-RU" sz="1400" smtClean="0"/>
            </a:br>
            <a:r>
              <a:rPr lang="ru-RU" sz="1400" smtClean="0"/>
              <a:t>Как его с собою взять?</a:t>
            </a:r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449263" y="5084763"/>
            <a:ext cx="25209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С. Цапаева</a:t>
            </a: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Петя замок строит ловко,</a:t>
            </a:r>
            <a:br>
              <a:rPr lang="ru-RU" sz="1400"/>
            </a:br>
            <a:r>
              <a:rPr lang="ru-RU" sz="1400"/>
              <a:t>Катя торт печёт ведёрком.</a:t>
            </a:r>
            <a:br>
              <a:rPr lang="ru-RU" sz="1400"/>
            </a:br>
            <a:r>
              <a:rPr lang="ru-RU" sz="1400"/>
              <a:t>Здесь, у моря на часок</a:t>
            </a:r>
            <a:br>
              <a:rPr lang="ru-RU" sz="1400"/>
            </a:br>
            <a:r>
              <a:rPr lang="ru-RU" sz="1400"/>
              <a:t>Всех детей собрал песок!</a:t>
            </a:r>
          </a:p>
        </p:txBody>
      </p:sp>
      <p:sp>
        <p:nvSpPr>
          <p:cNvPr id="44037" name="Прямоугольник 4"/>
          <p:cNvSpPr>
            <a:spLocks noChangeArrowheads="1"/>
          </p:cNvSpPr>
          <p:nvPr/>
        </p:nvSpPr>
        <p:spPr bwMode="auto">
          <a:xfrm>
            <a:off x="2771775" y="1196975"/>
            <a:ext cx="3581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Е. Шамрова</a:t>
            </a: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Мы на море отдыхали,</a:t>
            </a:r>
            <a:br>
              <a:rPr lang="ru-RU" sz="1400"/>
            </a:br>
            <a:r>
              <a:rPr lang="ru-RU" sz="1400"/>
              <a:t>Там купались, загорали.</a:t>
            </a:r>
            <a:br>
              <a:rPr lang="ru-RU" sz="1400"/>
            </a:br>
            <a:r>
              <a:rPr lang="ru-RU" sz="1400"/>
              <a:t>Я решил построить башню </a:t>
            </a:r>
            <a:br>
              <a:rPr lang="ru-RU" sz="1400"/>
            </a:br>
            <a:r>
              <a:rPr lang="ru-RU" sz="1400"/>
              <a:t>Из густой песчаной каши.</a:t>
            </a:r>
            <a:br>
              <a:rPr lang="ru-RU" sz="1400"/>
            </a:br>
            <a:r>
              <a:rPr lang="ru-RU" sz="1400"/>
              <a:t>Папа смотрит и смеётся:</a:t>
            </a:r>
            <a:br>
              <a:rPr lang="ru-RU" sz="1400"/>
            </a:br>
            <a:r>
              <a:rPr lang="ru-RU" sz="1400"/>
              <a:t>- Как тебе так удаётся:</a:t>
            </a:r>
            <a:br>
              <a:rPr lang="ru-RU" sz="1400"/>
            </a:br>
            <a:r>
              <a:rPr lang="ru-RU" sz="1400"/>
              <a:t>- На песке построить дом?</a:t>
            </a:r>
            <a:br>
              <a:rPr lang="ru-RU" sz="1400"/>
            </a:br>
            <a:r>
              <a:rPr lang="ru-RU" sz="1400"/>
              <a:t>- Не подумал ты  о том:</a:t>
            </a:r>
            <a:br>
              <a:rPr lang="ru-RU" sz="1400"/>
            </a:br>
            <a:r>
              <a:rPr lang="ru-RU" sz="1400"/>
              <a:t>- Если набежит прибой -</a:t>
            </a:r>
            <a:br>
              <a:rPr lang="ru-RU" sz="1400"/>
            </a:br>
            <a:r>
              <a:rPr lang="ru-RU" sz="1400"/>
              <a:t>- Смоет весь твой дом водой!</a:t>
            </a:r>
            <a:br>
              <a:rPr lang="ru-RU" sz="1400"/>
            </a:br>
            <a:r>
              <a:rPr lang="ru-RU" sz="1400"/>
              <a:t>- Далеко я башню строю,</a:t>
            </a:r>
            <a:br>
              <a:rPr lang="ru-RU" sz="1400"/>
            </a:br>
            <a:r>
              <a:rPr lang="ru-RU" sz="1400"/>
              <a:t>- Не достать её прибою.</a:t>
            </a:r>
            <a:br>
              <a:rPr lang="ru-RU" sz="1400"/>
            </a:br>
            <a:r>
              <a:rPr lang="ru-RU" sz="1400"/>
              <a:t>- И к тому же - крепкий дом,</a:t>
            </a:r>
            <a:br>
              <a:rPr lang="ru-RU" sz="1400"/>
            </a:br>
            <a:r>
              <a:rPr lang="ru-RU" sz="1400"/>
              <a:t>- Ему волны  - нипочём!</a:t>
            </a:r>
            <a:br>
              <a:rPr lang="ru-RU" sz="1400"/>
            </a:br>
            <a:r>
              <a:rPr lang="ru-RU" sz="1400"/>
              <a:t>Дунул с моря ветерок…</a:t>
            </a:r>
            <a:br>
              <a:rPr lang="ru-RU" sz="1400"/>
            </a:br>
            <a:r>
              <a:rPr lang="ru-RU" sz="1400"/>
              <a:t>- Посмотри -  волна, сынок!</a:t>
            </a:r>
            <a:br>
              <a:rPr lang="ru-RU" sz="1400"/>
            </a:br>
            <a:r>
              <a:rPr lang="ru-RU" sz="1400"/>
              <a:t>- Ты бросай скорее башню</a:t>
            </a:r>
            <a:br>
              <a:rPr lang="ru-RU" sz="1400"/>
            </a:br>
            <a:r>
              <a:rPr lang="ru-RU" sz="1400"/>
              <a:t>- И спасай одежду нашу!</a:t>
            </a:r>
            <a:br>
              <a:rPr lang="ru-RU" sz="1400"/>
            </a:br>
            <a:r>
              <a:rPr lang="ru-RU" sz="1400"/>
              <a:t>… Дом песчаный смыт волной -</a:t>
            </a:r>
            <a:br>
              <a:rPr lang="ru-RU" sz="1400"/>
            </a:br>
            <a:r>
              <a:rPr lang="ru-RU" sz="1400"/>
              <a:t>Виноват во всём прибой!</a:t>
            </a:r>
          </a:p>
        </p:txBody>
      </p:sp>
      <p:sp>
        <p:nvSpPr>
          <p:cNvPr id="44038" name="Прямоугольник 5"/>
          <p:cNvSpPr>
            <a:spLocks noChangeArrowheads="1"/>
          </p:cNvSpPr>
          <p:nvPr/>
        </p:nvSpPr>
        <p:spPr bwMode="auto">
          <a:xfrm>
            <a:off x="5724525" y="1209675"/>
            <a:ext cx="259238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С. Кашлев</a:t>
            </a:r>
            <a:r>
              <a:rPr lang="ru-RU" sz="1400"/>
              <a:t/>
            </a:r>
            <a:br>
              <a:rPr lang="ru-RU" sz="1400"/>
            </a:br>
            <a:r>
              <a:rPr lang="ru-RU" sz="1400"/>
              <a:t>       </a:t>
            </a:r>
            <a:br>
              <a:rPr lang="ru-RU" sz="1400"/>
            </a:br>
            <a:r>
              <a:rPr lang="ru-RU" sz="1400"/>
              <a:t>Мы  в  песочнице  играем,</a:t>
            </a:r>
            <a:br>
              <a:rPr lang="ru-RU" sz="1400"/>
            </a:br>
            <a:r>
              <a:rPr lang="ru-RU" sz="1400"/>
              <a:t>Строим  домик  из  песка, </a:t>
            </a:r>
            <a:br>
              <a:rPr lang="ru-RU" sz="1400"/>
            </a:br>
            <a:r>
              <a:rPr lang="ru-RU" sz="1400"/>
              <a:t>Увлеклись,  не  замечаем,  </a:t>
            </a:r>
            <a:br>
              <a:rPr lang="ru-RU" sz="1400"/>
            </a:br>
            <a:r>
              <a:rPr lang="ru-RU" sz="1400"/>
              <a:t>Что  носки  полны  песка.   </a:t>
            </a:r>
            <a:br>
              <a:rPr lang="ru-RU" sz="1400"/>
            </a:br>
            <a:r>
              <a:rPr lang="ru-RU" sz="1400"/>
              <a:t>Принесли  воды  в  ведёрке, </a:t>
            </a:r>
            <a:br>
              <a:rPr lang="ru-RU" sz="1400"/>
            </a:br>
            <a:r>
              <a:rPr lang="ru-RU" sz="1400"/>
              <a:t>Чтобы  не  сломался  дом,   </a:t>
            </a:r>
            <a:br>
              <a:rPr lang="ru-RU" sz="1400"/>
            </a:br>
            <a:r>
              <a:rPr lang="ru-RU" sz="1400"/>
              <a:t>Красовался  на  пригорке,           </a:t>
            </a:r>
            <a:br>
              <a:rPr lang="ru-RU" sz="1400"/>
            </a:br>
            <a:r>
              <a:rPr lang="ru-RU" sz="1400"/>
              <a:t>Мы  его  водой  польём. </a:t>
            </a:r>
            <a:br>
              <a:rPr lang="ru-RU" sz="1400"/>
            </a:br>
            <a:endParaRPr lang="ru-RU" sz="1400"/>
          </a:p>
        </p:txBody>
      </p:sp>
      <p:sp>
        <p:nvSpPr>
          <p:cNvPr id="44039" name="Прямоугольник 6"/>
          <p:cNvSpPr>
            <a:spLocks noChangeArrowheads="1"/>
          </p:cNvSpPr>
          <p:nvPr/>
        </p:nvSpPr>
        <p:spPr bwMode="auto">
          <a:xfrm>
            <a:off x="5842000" y="3613150"/>
            <a:ext cx="2357438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Н. Хилтон</a:t>
            </a:r>
            <a:r>
              <a:rPr lang="ru-RU" sz="1400"/>
              <a:t/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Я полил песок водой</a:t>
            </a:r>
            <a:br>
              <a:rPr lang="ru-RU" sz="1400"/>
            </a:br>
            <a:r>
              <a:rPr lang="ru-RU" sz="1400"/>
              <a:t>И сложил его горой</a:t>
            </a:r>
            <a:br>
              <a:rPr lang="ru-RU" sz="1400"/>
            </a:br>
            <a:r>
              <a:rPr lang="ru-RU" sz="1400"/>
              <a:t>Папа взял мою лопатку</a:t>
            </a:r>
            <a:br>
              <a:rPr lang="ru-RU" sz="1400"/>
            </a:br>
            <a:r>
              <a:rPr lang="ru-RU" sz="1400"/>
              <a:t>Разровнял на горке грядку</a:t>
            </a:r>
            <a:br>
              <a:rPr lang="ru-RU" sz="1400"/>
            </a:br>
            <a:r>
              <a:rPr lang="ru-RU" sz="1400"/>
              <a:t>Вышел сказочный дворец-</a:t>
            </a:r>
            <a:br>
              <a:rPr lang="ru-RU" sz="1400"/>
            </a:br>
            <a:r>
              <a:rPr lang="ru-RU" sz="1400"/>
              <a:t>Ай да папа молодец!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Консультация 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1223962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Хотя, если взяться за оборудование песочницы всем родителям, то вполне можно обустроить подобное удовольствие для 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деток</a:t>
            </a:r>
            <a:r>
              <a:rPr lang="ru-RU" dirty="0"/>
              <a:t>!</a:t>
            </a:r>
          </a:p>
          <a:p>
            <a:pPr marL="0" indent="0"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Имея частный дом, можно организовать обустройство песочницы для малышни, во дворе  своего дома, можно и на даче то же удовольствие устроить. Можете быть уверены – дети будут безмерно </a:t>
            </a:r>
            <a:r>
              <a:rPr lang="ru-RU" dirty="0" smtClean="0"/>
              <a:t>довольны.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506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9400" y="2492375"/>
            <a:ext cx="59817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60350"/>
            <a:ext cx="8686800" cy="2592388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Вначале, если ребенок еще маленький, взрослым придется уделить ему время, показывая, на что «способен» песок. Более взрослые детки, сами будут лепить всевозможные скульптуры и замки, возводить крепости и даже корабли…</a:t>
            </a:r>
          </a:p>
          <a:p>
            <a:pPr marL="0" indent="0" eaLnBrk="1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У малыша, наряду с фантазией и мелкая моторика будет развиваться, повыситься </a:t>
            </a:r>
            <a:r>
              <a:rPr lang="ru-RU" dirty="0" err="1"/>
              <a:t>тактильность</a:t>
            </a:r>
            <a:r>
              <a:rPr lang="ru-RU" dirty="0"/>
              <a:t> и чувствительность – разве не на пользу детям, скажите, игры в песочнице?! А родители, которые организуют песочницу для своих детей, поступят очень благоразумно — </a:t>
            </a:r>
            <a:r>
              <a:rPr lang="ru-RU" b="1" dirty="0"/>
              <a:t>игры детей в песочнице</a:t>
            </a:r>
            <a:r>
              <a:rPr lang="ru-RU" dirty="0"/>
              <a:t>! Играя в песочнице, малыш лучше развивается, педагоги и психологи считают, что игры в песочнице, наиболее эффективный метод для всестороннего развития ребенка.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60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68638"/>
            <a:ext cx="60960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1296987"/>
          </a:xfrm>
        </p:spPr>
        <p:txBody>
          <a:bodyPr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Играя с песком, дети становятся более сообразительными, да и воображение у них всегда на высоте, все это весьма пригодиться, когда ребенок повзрослеет! В песочнице у ребенка появятся новые друзья, он будет больше общаться со сверстниками и детками постарше — </a:t>
            </a:r>
            <a:r>
              <a:rPr lang="ru-RU" b="1" dirty="0"/>
              <a:t>игры детей в песочнице</a:t>
            </a:r>
            <a:r>
              <a:rPr lang="ru-RU" dirty="0"/>
              <a:t>…</a:t>
            </a:r>
          </a:p>
        </p:txBody>
      </p:sp>
      <p:pic>
        <p:nvPicPr>
          <p:cNvPr id="471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65400"/>
            <a:ext cx="60960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>
                <a:effectLst/>
              </a:rPr>
              <a:t>Развлечение «Песочная страна» для дошкольников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51117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200" b="1" smtClean="0"/>
              <a:t>   </a:t>
            </a:r>
            <a:r>
              <a:rPr lang="ru-RU" sz="1800" b="1" smtClean="0"/>
              <a:t>Цель</a:t>
            </a:r>
            <a:r>
              <a:rPr lang="ru-RU" sz="1800" smtClean="0"/>
              <a:t>: Создание эмоционального комфорта для детей.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b="1" smtClean="0"/>
              <a:t>   Задачи:</a:t>
            </a:r>
            <a:endParaRPr lang="ru-RU" sz="180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Развивать мелкую моторику во время игр с песком;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Развивать умение работать в команде;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Развивать фантазию детей, умение воплощать свой замысел в действии.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b="1" smtClean="0"/>
              <a:t>   Материал:</a:t>
            </a:r>
            <a:r>
              <a:rPr lang="ru-RU" sz="1800" smtClean="0"/>
              <a:t> песочница, камешки, семена, ракушки, пуговицы, листочки, перышки, мелкие игрушки.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b="1" smtClean="0"/>
              <a:t>   Ход развлечения: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smtClean="0"/>
              <a:t>Воспитатель (возможный праздничный вариант – Фея Песочной страны) приглашает детей к песочнице.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800" b="1" smtClean="0"/>
              <a:t>   </a:t>
            </a:r>
            <a:endParaRPr lang="ru-RU" sz="180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468313" y="1196975"/>
            <a:ext cx="82804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/>
              <a:t>Воспитатель</a:t>
            </a:r>
            <a:r>
              <a:rPr lang="ru-RU"/>
              <a:t>: Ребята, сегодня мы с вами отправимся в Песочную страну.</a:t>
            </a:r>
          </a:p>
          <a:p>
            <a:pPr>
              <a:buFont typeface="Wingdings 2" pitchFamily="18" charset="2"/>
              <a:buNone/>
            </a:pPr>
            <a:r>
              <a:rPr lang="ru-RU"/>
              <a:t>Любите ли вы играть в песочнице? (ответы детей).</a:t>
            </a:r>
          </a:p>
          <a:p>
            <a:pPr>
              <a:buFont typeface="Wingdings 2" pitchFamily="18" charset="2"/>
              <a:buNone/>
            </a:pPr>
            <a:r>
              <a:rPr lang="ru-RU"/>
              <a:t>Почему вам нравится играть с песком? (Ответы детей).</a:t>
            </a:r>
          </a:p>
          <a:p>
            <a:pPr>
              <a:buFont typeface="Wingdings 2" pitchFamily="18" charset="2"/>
              <a:buNone/>
            </a:pPr>
            <a:r>
              <a:rPr lang="ru-RU"/>
              <a:t>А знаете ли вы правила песочных игр? (Ответы детей).</a:t>
            </a:r>
          </a:p>
          <a:p>
            <a:pPr>
              <a:buFont typeface="Wingdings 2" pitchFamily="18" charset="2"/>
              <a:buNone/>
            </a:pPr>
            <a:r>
              <a:rPr lang="ru-RU"/>
              <a:t>В одной очень интересной книжке я прочитала эти правила. Вот они:</a:t>
            </a:r>
          </a:p>
          <a:p>
            <a:pPr>
              <a:buFont typeface="Wingdings 2" pitchFamily="18" charset="2"/>
              <a:buNone/>
            </a:pPr>
            <a:r>
              <a:rPr lang="ru-RU" i="1"/>
              <a:t>Здесь нельзя кусаться, драться!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И нельзя песком кидаться!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Можно строить и творить: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Горы, реки и моря -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Чтобы жизнь вокруг была!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Никого не обижать,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Ничего не разорять!</a:t>
            </a:r>
            <a:endParaRPr lang="ru-RU"/>
          </a:p>
          <a:p>
            <a:pPr>
              <a:buFont typeface="Wingdings 2" pitchFamily="18" charset="2"/>
              <a:buNone/>
            </a:pPr>
            <a:r>
              <a:rPr lang="ru-RU" i="1"/>
              <a:t>Это мирная страна</a:t>
            </a:r>
            <a:endParaRPr lang="ru-RU"/>
          </a:p>
          <a:p>
            <a:r>
              <a:rPr lang="ru-RU" i="1"/>
              <a:t>Дети, поняли меня?!</a:t>
            </a:r>
            <a:r>
              <a:rPr lang="ru-RU" b="1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Цель программы: </a:t>
            </a:r>
            <a:r>
              <a:rPr lang="ru-RU" altLang="ru-RU" sz="1800" dirty="0" smtClean="0">
                <a:latin typeface="Tahoma" pitchFamily="34" charset="0"/>
                <a:cs typeface="Tahoma" pitchFamily="34" charset="0"/>
              </a:rPr>
              <a:t>Расширить и систематизировать представления детей о свойствах песка (сыпучесть, рыхлость, способность пропускать воду.)</a:t>
            </a:r>
            <a:r>
              <a:rPr lang="ru-RU" alt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4213" y="1916113"/>
            <a:ext cx="7991475" cy="4537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Задачи программы: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создать условия для </a:t>
            </a:r>
            <a:r>
              <a:rPr lang="ru-RU" alt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детского экспериментирования на игровой </a:t>
            </a:r>
            <a:r>
              <a:rPr lang="ru-RU" alt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площадке в летний оздоровительный период;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учить детей целенаправленному наблюдению и экспериментированию с песком, как способам познавательной деятельности</a:t>
            </a:r>
            <a:r>
              <a:rPr lang="ru-RU" alt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alt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учить детей задавать вопросы и делать выводы по результатам экспериментов;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alt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оздать условия совместного экспериментирования детей-педагогов-родителей.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alt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alt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395288" y="1052513"/>
            <a:ext cx="83534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/>
              <a:t> «Песочный круг» (сухой песок)</a:t>
            </a:r>
          </a:p>
          <a:p>
            <a:pPr>
              <a:buFont typeface="Wingdings 2" pitchFamily="18" charset="2"/>
              <a:buNone/>
            </a:pPr>
            <a:r>
              <a:rPr lang="ru-RU"/>
              <a:t>Правила игры просты: вы можете нарисовать любыми способами круг и украсить его различными предметами: камешками, семенами, ракушками, пуговицами и т.д. После этого вам нужно дать название своему песочному кругу, рассказать о нем.</a:t>
            </a:r>
          </a:p>
          <a:p>
            <a:pPr>
              <a:buFont typeface="Wingdings 2" pitchFamily="18" charset="2"/>
              <a:buNone/>
            </a:pPr>
            <a:r>
              <a:rPr lang="ru-RU" b="1"/>
              <a:t>   Воспитатель</a:t>
            </a:r>
            <a:r>
              <a:rPr lang="ru-RU"/>
              <a:t>: Молодцы, ребята! Как интересно у вас все получилось. Вам понравилось? Будем продолжать? Для следующей игры нам нужно поделиться на две команды.</a:t>
            </a:r>
          </a:p>
          <a:p>
            <a:pPr>
              <a:buFont typeface="Wingdings 2" pitchFamily="18" charset="2"/>
              <a:buNone/>
            </a:pPr>
            <a:r>
              <a:rPr lang="ru-RU"/>
              <a:t>Предлагаю использовать как считалку – стихотворение</a:t>
            </a:r>
          </a:p>
          <a:p>
            <a:pPr algn="ctr">
              <a:buFont typeface="Wingdings 2" pitchFamily="18" charset="2"/>
              <a:buNone/>
            </a:pPr>
            <a:r>
              <a:rPr lang="ru-RU" i="1"/>
              <a:t>Мы в песочнице играем,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Строим домик из песка, 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Увлеклись, не замечаем,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Что носки полны песка.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Принесли воды в ведёрке,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Чтобы не сломался дом,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Красовался на пригорке,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Мы его водой польём.</a:t>
            </a:r>
            <a:endParaRPr lang="ru-RU"/>
          </a:p>
          <a:p>
            <a:pPr algn="ctr">
              <a:buFont typeface="Wingdings 2" pitchFamily="18" charset="2"/>
              <a:buNone/>
            </a:pPr>
            <a:r>
              <a:rPr lang="ru-RU" i="1"/>
              <a:t>Автор: С. Кашлев</a:t>
            </a:r>
            <a:endParaRPr lang="ru-RU"/>
          </a:p>
        </p:txBody>
      </p:sp>
      <p:sp>
        <p:nvSpPr>
          <p:cNvPr id="50179" name="Прямоугольник 4"/>
          <p:cNvSpPr>
            <a:spLocks noChangeArrowheads="1"/>
          </p:cNvSpPr>
          <p:nvPr/>
        </p:nvSpPr>
        <p:spPr bwMode="auto">
          <a:xfrm>
            <a:off x="611188" y="615950"/>
            <a:ext cx="806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Воспитатель</a:t>
            </a:r>
            <a:r>
              <a:rPr lang="ru-RU"/>
              <a:t>: А теперь я предлагаю поиграть в игру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765175"/>
            <a:ext cx="8686800" cy="29511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/>
              <a:t>   </a:t>
            </a:r>
            <a:r>
              <a:rPr lang="ru-RU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Игра «Песочные прятки» (сухой песок)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Игра проводится двумя командами. У каждой команды (в половине песочницы) закопано одинаковое количество мелких игрушек. Побеждает та команда, которая за отведенное время отыщет их большее количество.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 Воспитатель</a:t>
            </a: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Отлично, обе команды справились с заданием великолепно, работали быстро и дружно. Любите ли вы, ребята, сказки? А сами что-нибудь сказочное и волшебное можете придумать? Тогда следующая наша игра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«Песочная фантазия» (влажный песок)</a:t>
            </a: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Дети вместе с родителями лепят из песка любую композицию.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Фоторепортаж</a:t>
            </a:r>
            <a:endParaRPr lang="ru-RU" dirty="0"/>
          </a:p>
        </p:txBody>
      </p:sp>
      <p:pic>
        <p:nvPicPr>
          <p:cNvPr id="52227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3888589" cy="27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57166"/>
            <a:ext cx="4223886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929066"/>
            <a:ext cx="3571900" cy="267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3268130" cy="245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3711572" cy="278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0"/>
            <a:ext cx="3951263" cy="296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00372"/>
            <a:ext cx="4572032" cy="342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686800" cy="410368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dobe Song Std L" pitchFamily="18" charset="-128"/>
                <a:cs typeface="Arial" pitchFamily="34" charset="0"/>
              </a:rPr>
              <a:t>СПАСИБО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dobe Song Std L" pitchFamily="18" charset="-128"/>
                <a:cs typeface="Arial" pitchFamily="34" charset="0"/>
              </a:rPr>
              <a:t>ЗА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dobe Song Std L" pitchFamily="18" charset="-128"/>
                <a:cs typeface="Arial" pitchFamily="34" charset="0"/>
              </a:rPr>
              <a:t>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Adobe Song Std L" pitchFamily="18" charset="-128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539750" y="620713"/>
            <a:ext cx="8229600" cy="57610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Ожидаемые результаты познавательно- исследовательской деятельности ребенка.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Дети умеют ориентироваться в соотношении величин предметов (маленький-большой), (высокий - низкий)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Дети владеют действиями с предметами (предполагает разнообразные способы их использования)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Дети используют обобщающие понятия ( вода, песок.)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Дети проводят наблюдения и экспериментирования с песком.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Образовательная область (области):</a:t>
            </a:r>
            <a:endParaRPr lang="ru-RU" altLang="ru-R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36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600" b="1" smtClean="0"/>
              <a:t>Социально- коммуникативная   </a:t>
            </a:r>
            <a:r>
              <a:rPr lang="ru-RU" altLang="ru-RU" sz="1600" smtClean="0"/>
              <a:t>направлена на развитие общения и взаимодействия ребенка со взрослыми и сверстниками, становление самостоятельности, развитие социального и эмоционального интеллекта, отзывчивости, сопереживания.</a:t>
            </a:r>
          </a:p>
          <a:p>
            <a:pPr eaLnBrk="1" hangingPunct="1"/>
            <a:r>
              <a:rPr lang="ru-RU" altLang="ru-RU" sz="1600" b="1" smtClean="0"/>
              <a:t>Познавательная</a:t>
            </a:r>
            <a:r>
              <a:rPr lang="ru-RU" altLang="ru-RU" sz="1600" smtClean="0"/>
              <a:t> предполагает развитие интересов детей, любознательности и познавательной мотивации. Формирование познавательных действий, развитие воображения и творческой активности.</a:t>
            </a:r>
          </a:p>
          <a:p>
            <a:pPr eaLnBrk="1" hangingPunct="1"/>
            <a:r>
              <a:rPr lang="ru-RU" altLang="ru-RU" sz="1600" b="1" smtClean="0"/>
              <a:t>Речевая </a:t>
            </a:r>
            <a:r>
              <a:rPr lang="ru-RU" altLang="ru-RU" sz="1600" smtClean="0"/>
              <a:t>включает владение речью как средством общения и культуры, обогащение активного словаря и знакомство с книжной культурой.</a:t>
            </a:r>
          </a:p>
          <a:p>
            <a:pPr eaLnBrk="1" hangingPunct="1"/>
            <a:r>
              <a:rPr lang="ru-RU" altLang="ru-RU" sz="1600" b="1" smtClean="0"/>
              <a:t>Физическая </a:t>
            </a:r>
            <a:r>
              <a:rPr lang="ru-RU" altLang="ru-RU" sz="1600" smtClean="0"/>
              <a:t>включает двигательную активность, развитие координации, гибкости, равновесия, моторики рук. Овладение подвижными играми с правилами.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68313" y="549275"/>
            <a:ext cx="8229600" cy="57610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Период реализации: июнь – август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altLang="ru-RU" dirty="0" smtClean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Формы организации познавательно-исследовательской деятельности детей: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2000" b="1" dirty="0" smtClean="0">
                <a:latin typeface="Tahoma" pitchFamily="34" charset="0"/>
                <a:cs typeface="Tahoma" pitchFamily="34" charset="0"/>
              </a:rPr>
              <a:t>Работа с детьми: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Чтение и рассматривание художественной литературы (потешки, прибаутки, стихи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) </a:t>
            </a: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Заучивание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стихов и рассматривание иллюстрации.</a:t>
            </a: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Проведение игр с песком, водой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( игра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«печем печенье»,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игра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«чудо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пекарь», игра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«песочная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картина» игра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«горки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для козлят»)</a:t>
            </a: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Проведение игровых занятий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( экспериментальная деятельность « Отпечатки наших рук», Знакомство детей со свойствами сухого и влажного песка, игра « Кто к нам приходил»,  «узоры на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песке»; подвижные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игры 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 переправа» , « кто дальше прыгнет», « зайцы и морковь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» и др.)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endParaRPr lang="ru-RU" altLang="ru-RU" sz="1600" dirty="0" smtClean="0">
              <a:latin typeface="Tahoma" pitchFamily="34" charset="0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Calibri" pitchFamily="34" charset="0"/>
              <a:buAutoNum type="arabicPeriod"/>
              <a:defRPr/>
            </a:pPr>
            <a:endParaRPr lang="ru-RU" alt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Работа с родителями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Информационный блок: консультации, беседа, практикум</a:t>
            </a:r>
          </a:p>
          <a:p>
            <a:pPr eaLnBrk="1" hangingPunct="1"/>
            <a:r>
              <a:rPr lang="ru-RU" altLang="ru-RU" smtClean="0"/>
              <a:t>Организационный блок: привлечение к пополнению РППС (Центр экспериментирования)</a:t>
            </a:r>
          </a:p>
          <a:p>
            <a:pPr eaLnBrk="1" hangingPunct="1"/>
            <a:r>
              <a:rPr lang="ru-RU" altLang="ru-RU" smtClean="0"/>
              <a:t>Досуговый блок: совместное развлечение</a:t>
            </a:r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2">
                    <a:lumMod val="25000"/>
                  </a:schemeClr>
                </a:solidFill>
              </a:rPr>
              <a:t>Этапы реализации программы.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68313" y="1600200"/>
            <a:ext cx="8218487" cy="5141913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dirty="0" smtClean="0"/>
              <a:t>Подготовительный-</a:t>
            </a:r>
            <a:endParaRPr lang="ru-RU" alt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Обоснование актуальности темы,  мотивация ее выбора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Определение цели, задач, проекта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Подготовка развивающей среды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Подбор литературы, пособий и атрибутов.</a:t>
            </a:r>
            <a:endParaRPr lang="ru-RU" alt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 </a:t>
            </a:r>
            <a:r>
              <a:rPr lang="ru-RU" altLang="ru-RU" dirty="0" smtClean="0"/>
              <a:t>Основной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Беседы на темы: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«Где используется песок?»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«Песок в природе»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«Как играть с песком?»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b="1" dirty="0">
                <a:latin typeface="Tahoma" pitchFamily="34" charset="0"/>
                <a:cs typeface="Tahoma" pitchFamily="34" charset="0"/>
              </a:rPr>
              <a:t>Наблюдения: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«Показ педагога как правильно обращаться с песком»</a:t>
            </a:r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«Как дети играют с песком»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Опыты с песком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Этап прикосновений и игр на поверхности сухого и мокрого песка «Чувственные ладошки»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Подвижные игры на песке во время прогулки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altLang="ru-RU" sz="1600" dirty="0">
                <a:latin typeface="Tahoma" pitchFamily="34" charset="0"/>
                <a:cs typeface="Tahoma" pitchFamily="34" charset="0"/>
              </a:rPr>
              <a:t>Работа с родителями (подбор литературы о песке, заучивание стихов, </a:t>
            </a:r>
            <a:r>
              <a:rPr lang="ru-RU" altLang="ru-RU" sz="1600" dirty="0" err="1">
                <a:latin typeface="Tahoma" pitchFamily="34" charset="0"/>
                <a:cs typeface="Tahoma" pitchFamily="34" charset="0"/>
              </a:rPr>
              <a:t>потешек</a:t>
            </a:r>
            <a:r>
              <a:rPr lang="ru-RU" altLang="ru-RU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ru-RU" altLang="ru-RU" sz="16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dirty="0" smtClean="0"/>
              <a:t>Заключительный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У детей появился интерес и желание общаться с природой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Дети научились выявлять свойства песка, его сходство и различие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altLang="ru-RU" sz="1600" dirty="0" smtClean="0"/>
              <a:t>Дети научились проводить простейшие опыты, исследования объектов в природе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altLang="ru-RU" sz="1600" dirty="0" smtClean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679</TotalTime>
  <Words>3842</Words>
  <Application>Microsoft Office PowerPoint</Application>
  <PresentationFormat>Экран (4:3)</PresentationFormat>
  <Paragraphs>280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Calibri</vt:lpstr>
      <vt:lpstr>Arial</vt:lpstr>
      <vt:lpstr>Franklin Gothic Medium</vt:lpstr>
      <vt:lpstr>Franklin Gothic Book</vt:lpstr>
      <vt:lpstr>Wingdings 2</vt:lpstr>
      <vt:lpstr>Tahoma</vt:lpstr>
      <vt:lpstr>Courier New</vt:lpstr>
      <vt:lpstr>Book Antiqua</vt:lpstr>
      <vt:lpstr>Adobe Song Std L</vt:lpstr>
      <vt:lpstr>Трек</vt:lpstr>
      <vt:lpstr>Программа организации познавательно-исследовательской деятельности детей младшего дошкольного возраста</vt:lpstr>
      <vt:lpstr>Слайд 2</vt:lpstr>
      <vt:lpstr>Актуальность</vt:lpstr>
      <vt:lpstr>Цель программы: Расширить и систематизировать представления детей о свойствах песка (сыпучесть, рыхлость, способность пропускать воду.) </vt:lpstr>
      <vt:lpstr>Слайд 5</vt:lpstr>
      <vt:lpstr>Образовательная область (области):</vt:lpstr>
      <vt:lpstr>Слайд 7</vt:lpstr>
      <vt:lpstr>Работа с родителями</vt:lpstr>
      <vt:lpstr>Этапы реализации программы.</vt:lpstr>
      <vt:lpstr>Слайд 10</vt:lpstr>
      <vt:lpstr>Слайд 11</vt:lpstr>
      <vt:lpstr>Развивающие игры с песком</vt:lpstr>
      <vt:lpstr>Слайд 13</vt:lpstr>
      <vt:lpstr>Слайд 14</vt:lpstr>
      <vt:lpstr>Орудия труда</vt:lpstr>
      <vt:lpstr>Этап прикосновений и игр на поверхности сухого и мокрого песка  «Чувственные ладошки» </vt:lpstr>
      <vt:lpstr>Слайд 17</vt:lpstr>
      <vt:lpstr>Слайд 18</vt:lpstr>
      <vt:lpstr>Слайд 19</vt:lpstr>
      <vt:lpstr>Слайд 20</vt:lpstr>
      <vt:lpstr>Слайд 21</vt:lpstr>
      <vt:lpstr>Этап познавательных игр на поверхности песка и с погружением рук в песок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Подвижные игры на песке во время прогулки </vt:lpstr>
      <vt:lpstr>Слайд 32</vt:lpstr>
      <vt:lpstr>Слайд 33</vt:lpstr>
      <vt:lpstr>Стихи</vt:lpstr>
      <vt:lpstr>Консультация для родителей</vt:lpstr>
      <vt:lpstr>Слайд 36</vt:lpstr>
      <vt:lpstr>Слайд 37</vt:lpstr>
      <vt:lpstr>Развлечение «Песочная страна» для дошкольников </vt:lpstr>
      <vt:lpstr>Слайд 39</vt:lpstr>
      <vt:lpstr>Слайд 40</vt:lpstr>
      <vt:lpstr>Слайд 41</vt:lpstr>
      <vt:lpstr>Фоторепортаж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67</cp:revision>
  <dcterms:created xsi:type="dcterms:W3CDTF">2014-02-09T09:49:44Z</dcterms:created>
  <dcterms:modified xsi:type="dcterms:W3CDTF">2023-07-04T18:35:10Z</dcterms:modified>
</cp:coreProperties>
</file>